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2.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24"/>
  </p:notesMasterIdLst>
  <p:handoutMasterIdLst>
    <p:handoutMasterId r:id="rId25"/>
  </p:handoutMasterIdLst>
  <p:sldIdLst>
    <p:sldId id="2147468422" r:id="rId17"/>
    <p:sldId id="2147469841" r:id="rId18"/>
    <p:sldId id="2147469854" r:id="rId19"/>
    <p:sldId id="2147469857" r:id="rId20"/>
    <p:sldId id="2147469858" r:id="rId21"/>
    <p:sldId id="2147469848" r:id="rId22"/>
    <p:sldId id="2076137535" r:id="rId23"/>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B89F81-A749-4558-9AD4-7684EB81CE70}" v="115" dt="2023-05-07T10:17:50.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82" autoAdjust="0"/>
    <p:restoredTop sz="73007" autoAdjust="0"/>
  </p:normalViewPr>
  <p:slideViewPr>
    <p:cSldViewPr snapToGrid="0">
      <p:cViewPr varScale="1">
        <p:scale>
          <a:sx n="80" d="100"/>
          <a:sy n="80" d="100"/>
        </p:scale>
        <p:origin x="30" y="42"/>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5/7/2023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5/7/2023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306258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74848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13928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5/7/2023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5/7/2023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5/7/2023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5/7/2023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67.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oleObject" Target="../embeddings/oleObject1.bin"/><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tags" Target="../tags/tag2.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theme" Target="../theme/theme1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theme" Target="../theme/theme11.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theme" Target="../theme/theme12.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image" Target="../media/image6.emf"/><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theme" Target="../theme/theme13.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8" Type="http://schemas.openxmlformats.org/officeDocument/2006/relationships/slideLayout" Target="../slideLayouts/slideLayout387.xml"/><Relationship Id="rId3"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theme" Target="../theme/theme9.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278.xml"/><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4.xml"/><Relationship Id="rId1" Type="http://schemas.openxmlformats.org/officeDocument/2006/relationships/slideLayout" Target="../slideLayouts/slideLayout278.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87.emf"/></Relationships>
</file>

<file path=ppt/slides/_rels/slide5.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81.emf"/><Relationship Id="rId7" Type="http://schemas.openxmlformats.org/officeDocument/2006/relationships/image" Target="../media/image89.emf"/><Relationship Id="rId12" Type="http://schemas.openxmlformats.org/officeDocument/2006/relationships/image" Target="../media/image87.emf"/><Relationship Id="rId2" Type="http://schemas.openxmlformats.org/officeDocument/2006/relationships/notesSlide" Target="../notesSlides/notesSlide5.xml"/><Relationship Id="rId1" Type="http://schemas.openxmlformats.org/officeDocument/2006/relationships/slideLayout" Target="../slideLayouts/slideLayout278.xml"/><Relationship Id="rId6" Type="http://schemas.openxmlformats.org/officeDocument/2006/relationships/image" Target="../media/image88.emf"/><Relationship Id="rId11" Type="http://schemas.openxmlformats.org/officeDocument/2006/relationships/image" Target="../media/image86.emf"/><Relationship Id="rId5" Type="http://schemas.openxmlformats.org/officeDocument/2006/relationships/image" Target="../media/image83.emf"/><Relationship Id="rId10" Type="http://schemas.openxmlformats.org/officeDocument/2006/relationships/image" Target="../media/image90.emf"/><Relationship Id="rId4" Type="http://schemas.openxmlformats.org/officeDocument/2006/relationships/image" Target="../media/image82.emf"/><Relationship Id="rId9" Type="http://schemas.openxmlformats.org/officeDocument/2006/relationships/image" Target="../media/image85.emf"/></Relationships>
</file>

<file path=ppt/slides/_rels/slide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xml"/><Relationship Id="rId1" Type="http://schemas.openxmlformats.org/officeDocument/2006/relationships/slideLayout" Target="../slideLayouts/slideLayout207.xml"/></Relationships>
</file>

<file path=ppt/slides/_rels/slide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8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Data Classification</a:t>
            </a:r>
          </a:p>
        </p:txBody>
      </p:sp>
      <p:sp>
        <p:nvSpPr>
          <p:cNvPr id="5" name="Text Placeholder 4"/>
          <p:cNvSpPr>
            <a:spLocks noGrp="1"/>
          </p:cNvSpPr>
          <p:nvPr>
            <p:ph type="body" sz="quarter" idx="12"/>
          </p:nvPr>
        </p:nvSpPr>
        <p:spPr>
          <a:xfrm>
            <a:off x="554245" y="5233179"/>
            <a:ext cx="7184036" cy="584775"/>
          </a:xfrm>
        </p:spPr>
        <p:txBody>
          <a:bodyPr/>
          <a:lstStyle/>
          <a:p>
            <a:r>
              <a:rPr lang="en-US" sz="1800" dirty="0"/>
              <a:t>Thierry Matusiak - Information Protection Architect</a:t>
            </a:r>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5" y="6632953"/>
            <a:ext cx="1410907" cy="153888"/>
          </a:xfrm>
          <a:prstGeom prst="rect">
            <a:avLst/>
          </a:prstGeom>
          <a:noFill/>
        </p:spPr>
        <p:txBody>
          <a:bodyPr wrap="square" lIns="0" tIns="0" rIns="0" bIns="0" rtlCol="0">
            <a:spAutoFit/>
          </a:bodyPr>
          <a:lstStyle/>
          <a:p>
            <a:pPr algn="l"/>
            <a:r>
              <a:rPr lang="en-US" sz="1000" dirty="0"/>
              <a:t>Version : 2023-05-07</a:t>
            </a:r>
          </a:p>
        </p:txBody>
      </p:sp>
    </p:spTree>
    <p:extLst>
      <p:ext uri="{BB962C8B-B14F-4D97-AF65-F5344CB8AC3E}">
        <p14:creationId xmlns:p14="http://schemas.microsoft.com/office/powerpoint/2010/main" val="2684188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107996"/>
          </a:xfrm>
          <a:prstGeom prst="rect">
            <a:avLst/>
          </a:prstGeom>
          <a:noFill/>
        </p:spPr>
        <p:txBody>
          <a:bodyPr wrap="square" lIns="0" tIns="0" rIns="0" bIns="0" rtlCol="0">
            <a:spAutoFit/>
          </a:bodyPr>
          <a:lstStyle/>
          <a:p>
            <a:pPr algn="ctr"/>
            <a:r>
              <a:rPr lang="en-US" sz="3600" i="1" dirty="0"/>
              <a:t>Data Classification offers a set of classifiers</a:t>
            </a:r>
          </a:p>
          <a:p>
            <a:pPr algn="ctr"/>
            <a:r>
              <a:rPr lang="en-US" sz="3600" i="1" dirty="0"/>
              <a:t>to analyze items content.</a:t>
            </a:r>
          </a:p>
        </p:txBody>
      </p:sp>
      <p:sp>
        <p:nvSpPr>
          <p:cNvPr id="2" name="TextBox 1">
            <a:extLst>
              <a:ext uri="{FF2B5EF4-FFF2-40B4-BE49-F238E27FC236}">
                <a16:creationId xmlns:a16="http://schemas.microsoft.com/office/drawing/2014/main" id="{8DFA78AE-6998-39C1-FAAC-7D5B4308267D}"/>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Data Classification – Definition</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Data Classification – Summary</a:t>
            </a:r>
          </a:p>
        </p:txBody>
      </p:sp>
      <p:pic>
        <p:nvPicPr>
          <p:cNvPr id="5" name="Picture 4">
            <a:extLst>
              <a:ext uri="{FF2B5EF4-FFF2-40B4-BE49-F238E27FC236}">
                <a16:creationId xmlns:a16="http://schemas.microsoft.com/office/drawing/2014/main" id="{B90E21C3-21FD-E053-C10E-65FE0AAEBF60}"/>
              </a:ext>
            </a:extLst>
          </p:cNvPr>
          <p:cNvPicPr>
            <a:picLocks noChangeAspect="1"/>
          </p:cNvPicPr>
          <p:nvPr/>
        </p:nvPicPr>
        <p:blipFill>
          <a:blip r:embed="rId3"/>
          <a:stretch>
            <a:fillRect/>
          </a:stretch>
        </p:blipFill>
        <p:spPr>
          <a:xfrm>
            <a:off x="840474" y="410408"/>
            <a:ext cx="1914525" cy="690563"/>
          </a:xfrm>
          <a:prstGeom prst="rect">
            <a:avLst/>
          </a:prstGeom>
        </p:spPr>
      </p:pic>
      <p:pic>
        <p:nvPicPr>
          <p:cNvPr id="8" name="Picture 7">
            <a:extLst>
              <a:ext uri="{FF2B5EF4-FFF2-40B4-BE49-F238E27FC236}">
                <a16:creationId xmlns:a16="http://schemas.microsoft.com/office/drawing/2014/main" id="{A6FA281B-84A8-9D08-44E1-4DC974AFAE73}"/>
              </a:ext>
            </a:extLst>
          </p:cNvPr>
          <p:cNvPicPr>
            <a:picLocks noChangeAspect="1"/>
          </p:cNvPicPr>
          <p:nvPr/>
        </p:nvPicPr>
        <p:blipFill>
          <a:blip r:embed="rId4"/>
          <a:stretch>
            <a:fillRect/>
          </a:stretch>
        </p:blipFill>
        <p:spPr>
          <a:xfrm>
            <a:off x="1302436" y="1044564"/>
            <a:ext cx="990600" cy="1076325"/>
          </a:xfrm>
          <a:prstGeom prst="rect">
            <a:avLst/>
          </a:prstGeom>
        </p:spPr>
      </p:pic>
      <p:pic>
        <p:nvPicPr>
          <p:cNvPr id="10" name="Picture 9">
            <a:extLst>
              <a:ext uri="{FF2B5EF4-FFF2-40B4-BE49-F238E27FC236}">
                <a16:creationId xmlns:a16="http://schemas.microsoft.com/office/drawing/2014/main" id="{9E5E938B-1D5A-EE9A-BAC5-D2BC90AE8221}"/>
              </a:ext>
            </a:extLst>
          </p:cNvPr>
          <p:cNvPicPr>
            <a:picLocks noChangeAspect="1"/>
          </p:cNvPicPr>
          <p:nvPr/>
        </p:nvPicPr>
        <p:blipFill>
          <a:blip r:embed="rId5"/>
          <a:stretch>
            <a:fillRect/>
          </a:stretch>
        </p:blipFill>
        <p:spPr>
          <a:xfrm>
            <a:off x="2140637" y="1398460"/>
            <a:ext cx="8458200" cy="881063"/>
          </a:xfrm>
          <a:prstGeom prst="rect">
            <a:avLst/>
          </a:prstGeom>
        </p:spPr>
      </p:pic>
    </p:spTree>
    <p:extLst>
      <p:ext uri="{BB962C8B-B14F-4D97-AF65-F5344CB8AC3E}">
        <p14:creationId xmlns:p14="http://schemas.microsoft.com/office/powerpoint/2010/main" val="301520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Data Classification – More Details</a:t>
            </a:r>
          </a:p>
        </p:txBody>
      </p:sp>
      <p:pic>
        <p:nvPicPr>
          <p:cNvPr id="6" name="Picture 5">
            <a:extLst>
              <a:ext uri="{FF2B5EF4-FFF2-40B4-BE49-F238E27FC236}">
                <a16:creationId xmlns:a16="http://schemas.microsoft.com/office/drawing/2014/main" id="{2EF3980A-19DF-A6BB-9426-C7AAAD9A74CA}"/>
              </a:ext>
            </a:extLst>
          </p:cNvPr>
          <p:cNvPicPr>
            <a:picLocks noChangeAspect="1"/>
          </p:cNvPicPr>
          <p:nvPr/>
        </p:nvPicPr>
        <p:blipFill>
          <a:blip r:embed="rId3"/>
          <a:stretch>
            <a:fillRect/>
          </a:stretch>
        </p:blipFill>
        <p:spPr>
          <a:xfrm>
            <a:off x="840474" y="410408"/>
            <a:ext cx="1914525" cy="690563"/>
          </a:xfrm>
          <a:prstGeom prst="rect">
            <a:avLst/>
          </a:prstGeom>
        </p:spPr>
      </p:pic>
      <p:pic>
        <p:nvPicPr>
          <p:cNvPr id="9" name="Picture 8">
            <a:extLst>
              <a:ext uri="{FF2B5EF4-FFF2-40B4-BE49-F238E27FC236}">
                <a16:creationId xmlns:a16="http://schemas.microsoft.com/office/drawing/2014/main" id="{90A6AF39-A56E-DE29-A4A7-F000F9E57E91}"/>
              </a:ext>
            </a:extLst>
          </p:cNvPr>
          <p:cNvPicPr>
            <a:picLocks noChangeAspect="1"/>
          </p:cNvPicPr>
          <p:nvPr/>
        </p:nvPicPr>
        <p:blipFill>
          <a:blip r:embed="rId4"/>
          <a:stretch>
            <a:fillRect/>
          </a:stretch>
        </p:blipFill>
        <p:spPr>
          <a:xfrm>
            <a:off x="1302436" y="1044564"/>
            <a:ext cx="990600" cy="1076325"/>
          </a:xfrm>
          <a:prstGeom prst="rect">
            <a:avLst/>
          </a:prstGeom>
        </p:spPr>
      </p:pic>
      <p:pic>
        <p:nvPicPr>
          <p:cNvPr id="12" name="Picture 11">
            <a:extLst>
              <a:ext uri="{FF2B5EF4-FFF2-40B4-BE49-F238E27FC236}">
                <a16:creationId xmlns:a16="http://schemas.microsoft.com/office/drawing/2014/main" id="{69933554-C313-A6BA-7626-578B55CAAD55}"/>
              </a:ext>
            </a:extLst>
          </p:cNvPr>
          <p:cNvPicPr>
            <a:picLocks noChangeAspect="1"/>
          </p:cNvPicPr>
          <p:nvPr/>
        </p:nvPicPr>
        <p:blipFill>
          <a:blip r:embed="rId5"/>
          <a:stretch>
            <a:fillRect/>
          </a:stretch>
        </p:blipFill>
        <p:spPr>
          <a:xfrm>
            <a:off x="2140637" y="1398460"/>
            <a:ext cx="8458200" cy="881063"/>
          </a:xfrm>
          <a:prstGeom prst="rect">
            <a:avLst/>
          </a:prstGeom>
        </p:spPr>
      </p:pic>
      <p:pic>
        <p:nvPicPr>
          <p:cNvPr id="18" name="Picture 17">
            <a:extLst>
              <a:ext uri="{FF2B5EF4-FFF2-40B4-BE49-F238E27FC236}">
                <a16:creationId xmlns:a16="http://schemas.microsoft.com/office/drawing/2014/main" id="{A49E53E4-B175-599F-9FDD-72714A023B14}"/>
              </a:ext>
            </a:extLst>
          </p:cNvPr>
          <p:cNvPicPr>
            <a:picLocks noChangeAspect="1"/>
          </p:cNvPicPr>
          <p:nvPr/>
        </p:nvPicPr>
        <p:blipFill>
          <a:blip r:embed="rId6"/>
          <a:stretch>
            <a:fillRect/>
          </a:stretch>
        </p:blipFill>
        <p:spPr>
          <a:xfrm>
            <a:off x="9755285" y="2101961"/>
            <a:ext cx="2233613" cy="2395538"/>
          </a:xfrm>
          <a:prstGeom prst="rect">
            <a:avLst/>
          </a:prstGeom>
        </p:spPr>
      </p:pic>
      <p:pic>
        <p:nvPicPr>
          <p:cNvPr id="20" name="Picture 19">
            <a:extLst>
              <a:ext uri="{FF2B5EF4-FFF2-40B4-BE49-F238E27FC236}">
                <a16:creationId xmlns:a16="http://schemas.microsoft.com/office/drawing/2014/main" id="{FE072138-CD82-3C31-3330-C6D36A10C01A}"/>
              </a:ext>
            </a:extLst>
          </p:cNvPr>
          <p:cNvPicPr>
            <a:picLocks noChangeAspect="1"/>
          </p:cNvPicPr>
          <p:nvPr/>
        </p:nvPicPr>
        <p:blipFill>
          <a:blip r:embed="rId7"/>
          <a:stretch>
            <a:fillRect/>
          </a:stretch>
        </p:blipFill>
        <p:spPr>
          <a:xfrm>
            <a:off x="7546894" y="2097882"/>
            <a:ext cx="2305050" cy="2490788"/>
          </a:xfrm>
          <a:prstGeom prst="rect">
            <a:avLst/>
          </a:prstGeom>
        </p:spPr>
      </p:pic>
      <p:pic>
        <p:nvPicPr>
          <p:cNvPr id="22" name="Picture 21">
            <a:extLst>
              <a:ext uri="{FF2B5EF4-FFF2-40B4-BE49-F238E27FC236}">
                <a16:creationId xmlns:a16="http://schemas.microsoft.com/office/drawing/2014/main" id="{32F154A2-4BF1-CAAA-6AFA-F648DF634020}"/>
              </a:ext>
            </a:extLst>
          </p:cNvPr>
          <p:cNvPicPr>
            <a:picLocks noChangeAspect="1"/>
          </p:cNvPicPr>
          <p:nvPr/>
        </p:nvPicPr>
        <p:blipFill>
          <a:blip r:embed="rId8"/>
          <a:stretch>
            <a:fillRect/>
          </a:stretch>
        </p:blipFill>
        <p:spPr>
          <a:xfrm>
            <a:off x="3043147" y="2097882"/>
            <a:ext cx="4276725" cy="4005263"/>
          </a:xfrm>
          <a:prstGeom prst="rect">
            <a:avLst/>
          </a:prstGeom>
        </p:spPr>
      </p:pic>
      <p:pic>
        <p:nvPicPr>
          <p:cNvPr id="25" name="Picture 24">
            <a:extLst>
              <a:ext uri="{FF2B5EF4-FFF2-40B4-BE49-F238E27FC236}">
                <a16:creationId xmlns:a16="http://schemas.microsoft.com/office/drawing/2014/main" id="{DAB931AE-02BA-2144-ACFB-E106E64C8469}"/>
              </a:ext>
            </a:extLst>
          </p:cNvPr>
          <p:cNvPicPr>
            <a:picLocks noChangeAspect="1"/>
          </p:cNvPicPr>
          <p:nvPr/>
        </p:nvPicPr>
        <p:blipFill>
          <a:blip r:embed="rId9"/>
          <a:stretch>
            <a:fillRect/>
          </a:stretch>
        </p:blipFill>
        <p:spPr>
          <a:xfrm>
            <a:off x="5516672" y="2103858"/>
            <a:ext cx="1557338" cy="1004888"/>
          </a:xfrm>
          <a:prstGeom prst="rect">
            <a:avLst/>
          </a:prstGeom>
        </p:spPr>
      </p:pic>
    </p:spTree>
    <p:extLst>
      <p:ext uri="{BB962C8B-B14F-4D97-AF65-F5344CB8AC3E}">
        <p14:creationId xmlns:p14="http://schemas.microsoft.com/office/powerpoint/2010/main" val="6693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7"/>
            <a:ext cx="6858001" cy="400110"/>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Data Classification – Even More Details</a:t>
            </a:r>
          </a:p>
        </p:txBody>
      </p:sp>
      <p:pic>
        <p:nvPicPr>
          <p:cNvPr id="5" name="Picture 4">
            <a:extLst>
              <a:ext uri="{FF2B5EF4-FFF2-40B4-BE49-F238E27FC236}">
                <a16:creationId xmlns:a16="http://schemas.microsoft.com/office/drawing/2014/main" id="{B90E21C3-21FD-E053-C10E-65FE0AAEBF60}"/>
              </a:ext>
            </a:extLst>
          </p:cNvPr>
          <p:cNvPicPr>
            <a:picLocks noChangeAspect="1"/>
          </p:cNvPicPr>
          <p:nvPr/>
        </p:nvPicPr>
        <p:blipFill>
          <a:blip r:embed="rId3"/>
          <a:stretch>
            <a:fillRect/>
          </a:stretch>
        </p:blipFill>
        <p:spPr>
          <a:xfrm>
            <a:off x="840474" y="410408"/>
            <a:ext cx="1914525" cy="690563"/>
          </a:xfrm>
          <a:prstGeom prst="rect">
            <a:avLst/>
          </a:prstGeom>
        </p:spPr>
      </p:pic>
      <p:pic>
        <p:nvPicPr>
          <p:cNvPr id="8" name="Picture 7">
            <a:extLst>
              <a:ext uri="{FF2B5EF4-FFF2-40B4-BE49-F238E27FC236}">
                <a16:creationId xmlns:a16="http://schemas.microsoft.com/office/drawing/2014/main" id="{A6FA281B-84A8-9D08-44E1-4DC974AFAE73}"/>
              </a:ext>
            </a:extLst>
          </p:cNvPr>
          <p:cNvPicPr>
            <a:picLocks noChangeAspect="1"/>
          </p:cNvPicPr>
          <p:nvPr/>
        </p:nvPicPr>
        <p:blipFill>
          <a:blip r:embed="rId4"/>
          <a:stretch>
            <a:fillRect/>
          </a:stretch>
        </p:blipFill>
        <p:spPr>
          <a:xfrm>
            <a:off x="1302436" y="1044564"/>
            <a:ext cx="990600" cy="1076325"/>
          </a:xfrm>
          <a:prstGeom prst="rect">
            <a:avLst/>
          </a:prstGeom>
        </p:spPr>
      </p:pic>
      <p:pic>
        <p:nvPicPr>
          <p:cNvPr id="10" name="Picture 9">
            <a:extLst>
              <a:ext uri="{FF2B5EF4-FFF2-40B4-BE49-F238E27FC236}">
                <a16:creationId xmlns:a16="http://schemas.microsoft.com/office/drawing/2014/main" id="{9E5E938B-1D5A-EE9A-BAC5-D2BC90AE8221}"/>
              </a:ext>
            </a:extLst>
          </p:cNvPr>
          <p:cNvPicPr>
            <a:picLocks noChangeAspect="1"/>
          </p:cNvPicPr>
          <p:nvPr/>
        </p:nvPicPr>
        <p:blipFill>
          <a:blip r:embed="rId5"/>
          <a:stretch>
            <a:fillRect/>
          </a:stretch>
        </p:blipFill>
        <p:spPr>
          <a:xfrm>
            <a:off x="2140637" y="1398460"/>
            <a:ext cx="8458200" cy="881063"/>
          </a:xfrm>
          <a:prstGeom prst="rect">
            <a:avLst/>
          </a:prstGeom>
        </p:spPr>
      </p:pic>
      <p:pic>
        <p:nvPicPr>
          <p:cNvPr id="14" name="Picture 13">
            <a:extLst>
              <a:ext uri="{FF2B5EF4-FFF2-40B4-BE49-F238E27FC236}">
                <a16:creationId xmlns:a16="http://schemas.microsoft.com/office/drawing/2014/main" id="{12AF4442-AB11-EFF6-3219-3304E48C8721}"/>
              </a:ext>
            </a:extLst>
          </p:cNvPr>
          <p:cNvPicPr>
            <a:picLocks noChangeAspect="1"/>
          </p:cNvPicPr>
          <p:nvPr/>
        </p:nvPicPr>
        <p:blipFill>
          <a:blip r:embed="rId6"/>
          <a:stretch>
            <a:fillRect/>
          </a:stretch>
        </p:blipFill>
        <p:spPr>
          <a:xfrm>
            <a:off x="2708406" y="18532"/>
            <a:ext cx="4191000" cy="1066800"/>
          </a:xfrm>
          <a:prstGeom prst="rect">
            <a:avLst/>
          </a:prstGeom>
        </p:spPr>
      </p:pic>
      <p:pic>
        <p:nvPicPr>
          <p:cNvPr id="17" name="Picture 16">
            <a:extLst>
              <a:ext uri="{FF2B5EF4-FFF2-40B4-BE49-F238E27FC236}">
                <a16:creationId xmlns:a16="http://schemas.microsoft.com/office/drawing/2014/main" id="{9DF712F5-2B3D-AA65-F81E-1ED119D4B466}"/>
              </a:ext>
            </a:extLst>
          </p:cNvPr>
          <p:cNvPicPr>
            <a:picLocks noChangeAspect="1"/>
          </p:cNvPicPr>
          <p:nvPr/>
        </p:nvPicPr>
        <p:blipFill>
          <a:blip r:embed="rId7"/>
          <a:stretch>
            <a:fillRect/>
          </a:stretch>
        </p:blipFill>
        <p:spPr>
          <a:xfrm>
            <a:off x="7245339" y="30181"/>
            <a:ext cx="3152775" cy="1166813"/>
          </a:xfrm>
          <a:prstGeom prst="rect">
            <a:avLst/>
          </a:prstGeom>
        </p:spPr>
      </p:pic>
      <p:pic>
        <p:nvPicPr>
          <p:cNvPr id="20" name="Picture 19">
            <a:extLst>
              <a:ext uri="{FF2B5EF4-FFF2-40B4-BE49-F238E27FC236}">
                <a16:creationId xmlns:a16="http://schemas.microsoft.com/office/drawing/2014/main" id="{3D3ABCB7-A76A-F512-8EBD-88E90344D2CF}"/>
              </a:ext>
            </a:extLst>
          </p:cNvPr>
          <p:cNvPicPr>
            <a:picLocks noChangeAspect="1"/>
          </p:cNvPicPr>
          <p:nvPr/>
        </p:nvPicPr>
        <p:blipFill>
          <a:blip r:embed="rId8"/>
          <a:stretch>
            <a:fillRect/>
          </a:stretch>
        </p:blipFill>
        <p:spPr>
          <a:xfrm>
            <a:off x="9755285" y="2101961"/>
            <a:ext cx="2233613" cy="2395538"/>
          </a:xfrm>
          <a:prstGeom prst="rect">
            <a:avLst/>
          </a:prstGeom>
        </p:spPr>
      </p:pic>
      <p:pic>
        <p:nvPicPr>
          <p:cNvPr id="22" name="Picture 21">
            <a:extLst>
              <a:ext uri="{FF2B5EF4-FFF2-40B4-BE49-F238E27FC236}">
                <a16:creationId xmlns:a16="http://schemas.microsoft.com/office/drawing/2014/main" id="{FC69643A-0C00-33F9-6D09-A152EB0F434D}"/>
              </a:ext>
            </a:extLst>
          </p:cNvPr>
          <p:cNvPicPr>
            <a:picLocks noChangeAspect="1"/>
          </p:cNvPicPr>
          <p:nvPr/>
        </p:nvPicPr>
        <p:blipFill>
          <a:blip r:embed="rId9"/>
          <a:stretch>
            <a:fillRect/>
          </a:stretch>
        </p:blipFill>
        <p:spPr>
          <a:xfrm>
            <a:off x="7546894" y="2097882"/>
            <a:ext cx="2305050" cy="2490788"/>
          </a:xfrm>
          <a:prstGeom prst="rect">
            <a:avLst/>
          </a:prstGeom>
        </p:spPr>
      </p:pic>
      <p:pic>
        <p:nvPicPr>
          <p:cNvPr id="28" name="Picture 27">
            <a:extLst>
              <a:ext uri="{FF2B5EF4-FFF2-40B4-BE49-F238E27FC236}">
                <a16:creationId xmlns:a16="http://schemas.microsoft.com/office/drawing/2014/main" id="{26E44973-A4DD-E4D0-BFC3-81D3ECE15123}"/>
              </a:ext>
            </a:extLst>
          </p:cNvPr>
          <p:cNvPicPr>
            <a:picLocks noChangeAspect="1"/>
          </p:cNvPicPr>
          <p:nvPr/>
        </p:nvPicPr>
        <p:blipFill>
          <a:blip r:embed="rId10"/>
          <a:stretch>
            <a:fillRect/>
          </a:stretch>
        </p:blipFill>
        <p:spPr>
          <a:xfrm>
            <a:off x="6129346" y="4858615"/>
            <a:ext cx="4833938" cy="1042988"/>
          </a:xfrm>
          <a:prstGeom prst="rect">
            <a:avLst/>
          </a:prstGeom>
        </p:spPr>
      </p:pic>
      <p:pic>
        <p:nvPicPr>
          <p:cNvPr id="3" name="Picture 2">
            <a:extLst>
              <a:ext uri="{FF2B5EF4-FFF2-40B4-BE49-F238E27FC236}">
                <a16:creationId xmlns:a16="http://schemas.microsoft.com/office/drawing/2014/main" id="{7C8CC91D-A618-8BEC-0BE3-87516FAFD8A5}"/>
              </a:ext>
            </a:extLst>
          </p:cNvPr>
          <p:cNvPicPr>
            <a:picLocks noChangeAspect="1"/>
          </p:cNvPicPr>
          <p:nvPr/>
        </p:nvPicPr>
        <p:blipFill>
          <a:blip r:embed="rId11"/>
          <a:stretch>
            <a:fillRect/>
          </a:stretch>
        </p:blipFill>
        <p:spPr>
          <a:xfrm>
            <a:off x="3043147" y="2097882"/>
            <a:ext cx="4276725" cy="4005263"/>
          </a:xfrm>
          <a:prstGeom prst="rect">
            <a:avLst/>
          </a:prstGeom>
        </p:spPr>
      </p:pic>
      <p:pic>
        <p:nvPicPr>
          <p:cNvPr id="4" name="Picture 3">
            <a:extLst>
              <a:ext uri="{FF2B5EF4-FFF2-40B4-BE49-F238E27FC236}">
                <a16:creationId xmlns:a16="http://schemas.microsoft.com/office/drawing/2014/main" id="{684D7228-6C30-C396-5AC2-E86960143D13}"/>
              </a:ext>
            </a:extLst>
          </p:cNvPr>
          <p:cNvPicPr>
            <a:picLocks noChangeAspect="1"/>
          </p:cNvPicPr>
          <p:nvPr/>
        </p:nvPicPr>
        <p:blipFill>
          <a:blip r:embed="rId12"/>
          <a:stretch>
            <a:fillRect/>
          </a:stretch>
        </p:blipFill>
        <p:spPr>
          <a:xfrm>
            <a:off x="5516672" y="2103858"/>
            <a:ext cx="1557338" cy="1004888"/>
          </a:xfrm>
          <a:prstGeom prst="rect">
            <a:avLst/>
          </a:prstGeom>
        </p:spPr>
      </p:pic>
    </p:spTree>
    <p:extLst>
      <p:ext uri="{BB962C8B-B14F-4D97-AF65-F5344CB8AC3E}">
        <p14:creationId xmlns:p14="http://schemas.microsoft.com/office/powerpoint/2010/main" val="131316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Data Classification</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7E504-449D-486E-B40C-9D5B5C1749A2}">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http://schemas.microsoft.com/office/infopath/2007/PartnerControls"/>
    <ds:schemaRef ds:uri="fedf6241-4939-4e1b-b590-33dfacd534c5"/>
    <ds:schemaRef ds:uri="e94bc8a8-58ed-427a-9b77-9fee66e26b45"/>
    <ds:schemaRef ds:uri="http://purl.org/dc/terms/"/>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122</Words>
  <Application>Microsoft Office PowerPoint</Application>
  <PresentationFormat>Widescreen</PresentationFormat>
  <Paragraphs>24</Paragraphs>
  <Slides>7</Slides>
  <Notes>7</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7</vt:i4>
      </vt:variant>
    </vt:vector>
  </HeadingPairs>
  <TitlesOfParts>
    <vt:vector size="32"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Data Classification</vt:lpstr>
      <vt:lpstr>PowerPoint Presentation</vt:lpstr>
      <vt:lpstr>PowerPoint Presentation</vt:lpstr>
      <vt:lpstr>PowerPoint Presentation</vt:lpstr>
      <vt:lpstr>PowerPoint Presentation</vt:lpstr>
      <vt:lpstr>Vision Diagrams Series Data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2023-05-07T10:17:51Z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